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Roboto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font" Target="fonts/Raleway-regular.fntdata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Robo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**The teacher may expand or narrow these questions based on students’ ability levels and the scope of the investigation the teacher wishes. The teacher may also wish to use a variety of plant leaves for the investigation.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**The teacher may guide students to a research questions such as “What is the impact of increased carbon dioxide on photosynthesis?” or “What is the impact of varying light intensities on photosynthesis?”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" name="Google Shape;19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0" name="Google Shape;20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" name="Google Shape;22;p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7" name="Google Shape;27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4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Photosynthesis Lab Planning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Background research	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1953425"/>
            <a:ext cx="5931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academic sources, research the following.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the organism you are studying.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Spinach (</a:t>
            </a:r>
            <a:r>
              <a:rPr i="1" lang="en" sz="1500">
                <a:solidFill>
                  <a:srgbClr val="040C28"/>
                </a:solidFill>
                <a:highlight>
                  <a:srgbClr val="D3E3FD"/>
                </a:highlight>
                <a:latin typeface="Roboto"/>
                <a:ea typeface="Roboto"/>
                <a:cs typeface="Roboto"/>
                <a:sym typeface="Roboto"/>
              </a:rPr>
              <a:t>Spinacia oleracea</a:t>
            </a:r>
            <a:r>
              <a:rPr lang="en" sz="1500">
                <a:solidFill>
                  <a:srgbClr val="040C28"/>
                </a:solidFill>
                <a:highlight>
                  <a:srgbClr val="D3E3FD"/>
                </a:highlight>
                <a:latin typeface="Roboto"/>
                <a:ea typeface="Roboto"/>
                <a:cs typeface="Roboto"/>
                <a:sym typeface="Roboto"/>
              </a:rPr>
              <a:t>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process does this organism use to obtain food?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impact do added reactants have on this process?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impact do changes in light energy have on this process?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3185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Cite, in MLA format, the references you used for question one.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 MLA source: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Hofeld, Jennifer Ferguson. "Using Modeling to Develop a Deep Understanding of Photosynthesis &amp; Cellular Respiration as Chemical Processes." </a:t>
            </a:r>
            <a:r>
              <a:rPr i="1"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American Biology Teacher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83, 6, 2021, pp. 382-386.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0" marL="341313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 Last Name, First Name. “Title of Article.” </a:t>
            </a:r>
            <a:r>
              <a:rPr i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 of Journal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Volume, Number, Date, Page Number.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are unsure of how to cite a source, Purdue OWL (online writing lab) is an excellent resource.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Question	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research question you plan to investigate?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What observations or information led you to your research question?  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Study variables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What is your independent variable?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independent variable is the manipulated variable, what you will change among your study groups.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What is your dependent variable?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dependent variable is the responding variable, what you expect to differ based on the independent variable.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what you will measure or count.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may have more than one dependent variable.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What will you hold constant across all groups to ensure a controlled experiment?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Hypothesis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8. What is your hypothesis?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Based on what you already know, what do you think will be the answer to your research question?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9. What are your predictions?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If my hypothesis is supported then I predict. . . 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If my hypothesis is not supported then I predict. . .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10.What will be the evidence that supports your hypothesis?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11. What are your experimental procedures?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Refer to the Leaf Disk Flotation Methods handout to help you answer these questions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What is your control group?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How will you treat your experimental group(s)?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What tools will you use to collect your data?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Why will you use those tools to collect your data?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How often and for how long will you collect your data?</a:t>
            </a:r>
            <a:endParaRPr sz="1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